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1" r:id="rId4"/>
    <p:sldId id="272" r:id="rId5"/>
    <p:sldId id="273" r:id="rId6"/>
    <p:sldId id="263" r:id="rId7"/>
    <p:sldId id="262" r:id="rId8"/>
    <p:sldId id="264" r:id="rId9"/>
    <p:sldId id="270" r:id="rId10"/>
    <p:sldId id="265" r:id="rId11"/>
    <p:sldId id="260" r:id="rId12"/>
    <p:sldId id="266" r:id="rId13"/>
    <p:sldId id="268" r:id="rId14"/>
    <p:sldId id="269" r:id="rId15"/>
    <p:sldId id="267" r:id="rId16"/>
    <p:sldId id="261" r:id="rId17"/>
    <p:sldId id="274" r:id="rId18"/>
    <p:sldId id="275" r:id="rId19"/>
    <p:sldId id="276" r:id="rId20"/>
    <p:sldId id="277" r:id="rId21"/>
    <p:sldId id="278" r:id="rId22"/>
    <p:sldId id="258" r:id="rId23"/>
    <p:sldId id="279" r:id="rId24"/>
    <p:sldId id="25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109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x-none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x-none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8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7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SCRUM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69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Framewok</a:t>
            </a:r>
            <a:r>
              <a:rPr lang="en-US" dirty="0" smtClean="0"/>
              <a:t> </a:t>
            </a:r>
            <a:r>
              <a:rPr lang="en-US" dirty="0" err="1" smtClean="0"/>
              <a:t>Padrão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10" y="1944189"/>
            <a:ext cx="8334488" cy="416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99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Elementos</a:t>
            </a:r>
            <a:r>
              <a:rPr lang="en-US" dirty="0" smtClean="0"/>
              <a:t> do Scrum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Story</a:t>
            </a:r>
          </a:p>
          <a:p>
            <a:r>
              <a:rPr lang="en-US" dirty="0" smtClean="0"/>
              <a:t>Product Backlog</a:t>
            </a:r>
          </a:p>
          <a:p>
            <a:r>
              <a:rPr lang="en-US" dirty="0" smtClean="0"/>
              <a:t>Sprint Backlog</a:t>
            </a:r>
          </a:p>
          <a:p>
            <a:r>
              <a:rPr lang="en-US" dirty="0" smtClean="0"/>
              <a:t>Release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88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562" y="469900"/>
            <a:ext cx="7289800" cy="591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88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Esse</a:t>
            </a:r>
            <a:r>
              <a:rPr lang="en-US" dirty="0" smtClean="0"/>
              <a:t> </a:t>
            </a:r>
            <a:r>
              <a:rPr lang="en-US" dirty="0" err="1" smtClean="0"/>
              <a:t>ciclo</a:t>
            </a:r>
            <a:r>
              <a:rPr lang="en-US" dirty="0" smtClean="0"/>
              <a:t> tem </a:t>
            </a:r>
            <a:r>
              <a:rPr lang="en-US" dirty="0" err="1" smtClean="0"/>
              <a:t>relação</a:t>
            </a:r>
            <a:r>
              <a:rPr lang="en-US" dirty="0" smtClean="0"/>
              <a:t> com o PDCA?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1971623"/>
            <a:ext cx="5537200" cy="433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018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"/>
            <a:ext cx="9144000" cy="657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07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um release de software?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219" y="1979070"/>
            <a:ext cx="6390450" cy="448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60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Plan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2165" r="7827"/>
          <a:stretch/>
        </p:blipFill>
        <p:spPr>
          <a:xfrm>
            <a:off x="456456" y="2022768"/>
            <a:ext cx="8414663" cy="37825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9042" y="5805322"/>
            <a:ext cx="3909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/>
              <a:t>: </a:t>
            </a:r>
            <a:r>
              <a:rPr lang="en-US" dirty="0" err="1"/>
              <a:t>www.scrumalliance.org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1433511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Influências</a:t>
            </a:r>
            <a:r>
              <a:rPr lang="en-US" dirty="0" smtClean="0"/>
              <a:t> do SCRUM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Artigo</a:t>
            </a:r>
            <a:r>
              <a:rPr lang="en-US" dirty="0" smtClean="0"/>
              <a:t> : </a:t>
            </a:r>
            <a:r>
              <a:rPr lang="en-US" dirty="0"/>
              <a:t>The New </a:t>
            </a:r>
            <a:r>
              <a:rPr lang="en-US" dirty="0" smtClean="0"/>
              <a:t>New Product Development Game</a:t>
            </a:r>
          </a:p>
          <a:p>
            <a:r>
              <a:rPr lang="en-US" dirty="0" err="1" smtClean="0"/>
              <a:t>Colloquim</a:t>
            </a:r>
            <a:r>
              <a:rPr lang="en-US" dirty="0" smtClean="0"/>
              <a:t> on </a:t>
            </a:r>
            <a:r>
              <a:rPr lang="en-US" dirty="0" err="1" smtClean="0"/>
              <a:t>Productividy</a:t>
            </a:r>
            <a:r>
              <a:rPr lang="en-US" dirty="0" smtClean="0"/>
              <a:t> and Technology, Harvard Business School – March 28 and 29, 1984</a:t>
            </a:r>
            <a:endParaRPr lang="en-US" dirty="0"/>
          </a:p>
          <a:p>
            <a:r>
              <a:rPr lang="en-US" dirty="0"/>
              <a:t>http://</a:t>
            </a:r>
            <a:r>
              <a:rPr lang="en-US" dirty="0" err="1"/>
              <a:t>www.iei.liu.se</a:t>
            </a:r>
            <a:r>
              <a:rPr lang="en-US" dirty="0"/>
              <a:t>/</a:t>
            </a:r>
            <a:r>
              <a:rPr lang="en-US" dirty="0" err="1"/>
              <a:t>fek</a:t>
            </a:r>
            <a:r>
              <a:rPr lang="en-US" dirty="0"/>
              <a:t>/</a:t>
            </a:r>
            <a:r>
              <a:rPr lang="en-US" dirty="0" err="1"/>
              <a:t>svp</a:t>
            </a:r>
            <a:r>
              <a:rPr lang="en-US" dirty="0"/>
              <a:t>/723g18/</a:t>
            </a:r>
            <a:r>
              <a:rPr lang="en-US" dirty="0" err="1"/>
              <a:t>articles_and_papers</a:t>
            </a:r>
            <a:r>
              <a:rPr lang="en-US" dirty="0"/>
              <a:t>/1.107457/TakeuchiNonaka1986HBR.pdf</a:t>
            </a:r>
          </a:p>
        </p:txBody>
      </p:sp>
    </p:spTree>
    <p:extLst>
      <p:ext uri="{BB962C8B-B14F-4D97-AF65-F5344CB8AC3E}">
        <p14:creationId xmlns:p14="http://schemas.microsoft.com/office/powerpoint/2010/main" val="3131195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Influências</a:t>
            </a:r>
            <a:r>
              <a:rPr lang="en-US" dirty="0" smtClean="0"/>
              <a:t> do SCRUM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Lean Process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75" y="2504266"/>
            <a:ext cx="3581400" cy="227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71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5" y="0"/>
            <a:ext cx="8859831" cy="4186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446" y="4329323"/>
            <a:ext cx="7721151" cy="252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50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visto</a:t>
            </a:r>
            <a:r>
              <a:rPr lang="en-US" dirty="0" smtClean="0"/>
              <a:t>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Processos</a:t>
            </a:r>
            <a:r>
              <a:rPr lang="en-US" dirty="0" smtClean="0"/>
              <a:t> </a:t>
            </a:r>
            <a:r>
              <a:rPr lang="en-US" dirty="0" err="1" smtClean="0"/>
              <a:t>Empíricos</a:t>
            </a:r>
            <a:r>
              <a:rPr lang="en-US" dirty="0" smtClean="0"/>
              <a:t> x </a:t>
            </a:r>
            <a:r>
              <a:rPr lang="en-US" dirty="0" err="1" smtClean="0"/>
              <a:t>Processos</a:t>
            </a:r>
            <a:r>
              <a:rPr lang="en-US" dirty="0" smtClean="0"/>
              <a:t> </a:t>
            </a:r>
            <a:r>
              <a:rPr lang="en-US" dirty="0" err="1" smtClean="0"/>
              <a:t>Definidos</a:t>
            </a:r>
            <a:endParaRPr lang="en-US" dirty="0" smtClean="0"/>
          </a:p>
          <a:p>
            <a:r>
              <a:rPr lang="en-US" dirty="0" err="1" smtClean="0"/>
              <a:t>Introdução</a:t>
            </a:r>
            <a:r>
              <a:rPr lang="en-US" dirty="0" smtClean="0"/>
              <a:t> </a:t>
            </a:r>
            <a:r>
              <a:rPr lang="en-US" dirty="0" err="1" smtClean="0"/>
              <a:t>às</a:t>
            </a:r>
            <a:r>
              <a:rPr lang="en-US" dirty="0" smtClean="0"/>
              <a:t> </a:t>
            </a:r>
            <a:r>
              <a:rPr lang="en-US" dirty="0" err="1" smtClean="0"/>
              <a:t>metodologias</a:t>
            </a:r>
            <a:r>
              <a:rPr lang="en-US" dirty="0" smtClean="0"/>
              <a:t> </a:t>
            </a:r>
            <a:r>
              <a:rPr lang="en-US" dirty="0" err="1" smtClean="0"/>
              <a:t>Ágeis</a:t>
            </a:r>
            <a:endParaRPr lang="en-US" dirty="0" smtClean="0"/>
          </a:p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SCRUM?</a:t>
            </a:r>
          </a:p>
          <a:p>
            <a:pPr lvl="1"/>
            <a:r>
              <a:rPr lang="en-US" dirty="0" err="1" smtClean="0"/>
              <a:t>Motivações</a:t>
            </a:r>
            <a:r>
              <a:rPr lang="en-US" dirty="0" smtClean="0"/>
              <a:t>,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surgiu</a:t>
            </a:r>
            <a:r>
              <a:rPr lang="en-US" dirty="0" smtClean="0"/>
              <a:t>, etc.</a:t>
            </a:r>
            <a:endParaRPr lang="en-US" dirty="0"/>
          </a:p>
          <a:p>
            <a:r>
              <a:rPr lang="en-US" dirty="0" err="1" smtClean="0"/>
              <a:t>Papéis</a:t>
            </a:r>
            <a:r>
              <a:rPr lang="en-US" dirty="0" smtClean="0"/>
              <a:t> do SCRUM:</a:t>
            </a:r>
          </a:p>
          <a:p>
            <a:pPr lvl="1"/>
            <a:r>
              <a:rPr lang="en-US" dirty="0" smtClean="0"/>
              <a:t>Product Owner, Scrum Master, Scrum Team</a:t>
            </a:r>
          </a:p>
          <a:p>
            <a:r>
              <a:rPr lang="en-US" dirty="0" smtClean="0"/>
              <a:t>Framework Scrum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68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9" y="597926"/>
            <a:ext cx="8683961" cy="561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54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3 Pilares do </a:t>
            </a:r>
            <a:r>
              <a:rPr lang="pt-BR" dirty="0" err="1" smtClean="0"/>
              <a:t>Scrum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Visibilidade</a:t>
            </a:r>
          </a:p>
          <a:p>
            <a:r>
              <a:rPr lang="pt-BR" dirty="0" smtClean="0"/>
              <a:t>Inspeção</a:t>
            </a:r>
          </a:p>
          <a:p>
            <a:r>
              <a:rPr lang="pt-BR" dirty="0" smtClean="0"/>
              <a:t>Adaptação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1754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Kanban</a:t>
            </a:r>
            <a:endParaRPr lang="en-US" dirty="0"/>
          </a:p>
        </p:txBody>
      </p:sp>
      <p:pic>
        <p:nvPicPr>
          <p:cNvPr id="1026" name="Picture 2" descr="http://blog.crisp.se/henrikkniberg/images/kanb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56" y="2027103"/>
            <a:ext cx="8544100" cy="366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616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Conceito de Pronto</a:t>
            </a:r>
            <a:endParaRPr lang="pt-BR" dirty="0"/>
          </a:p>
        </p:txBody>
      </p:sp>
      <p:pic>
        <p:nvPicPr>
          <p:cNvPr id="2050" name="Picture 2" descr="http://afiliadochinadrop.com/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925" y="2188915"/>
            <a:ext cx="2962199" cy="296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8731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Burndown</a:t>
            </a:r>
            <a:r>
              <a:rPr lang="en-US" dirty="0" smtClean="0"/>
              <a:t> Chart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78" y="1777999"/>
            <a:ext cx="8513136" cy="34802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63974" y="5813798"/>
            <a:ext cx="3076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974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Processos</a:t>
            </a:r>
            <a:r>
              <a:rPr lang="en-US" dirty="0" smtClean="0"/>
              <a:t> </a:t>
            </a:r>
            <a:r>
              <a:rPr lang="en-US" dirty="0" err="1" smtClean="0"/>
              <a:t>empíricos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Como saber se o </a:t>
            </a:r>
            <a:r>
              <a:rPr lang="en-US" dirty="0" err="1" smtClean="0"/>
              <a:t>processo</a:t>
            </a:r>
            <a:r>
              <a:rPr lang="en-US" dirty="0" smtClean="0"/>
              <a:t> </a:t>
            </a:r>
            <a:r>
              <a:rPr lang="en-US" dirty="0" err="1" smtClean="0"/>
              <a:t>possui</a:t>
            </a:r>
            <a:r>
              <a:rPr lang="en-US" dirty="0" smtClean="0"/>
              <a:t> </a:t>
            </a:r>
            <a:r>
              <a:rPr lang="en-US" dirty="0" err="1" smtClean="0"/>
              <a:t>qualidade</a:t>
            </a:r>
            <a:r>
              <a:rPr lang="en-US" dirty="0" smtClean="0"/>
              <a:t>?</a:t>
            </a:r>
          </a:p>
          <a:p>
            <a:r>
              <a:rPr lang="en-US" dirty="0" smtClean="0"/>
              <a:t>Como </a:t>
            </a:r>
            <a:r>
              <a:rPr lang="en-US" dirty="0" err="1" smtClean="0"/>
              <a:t>definir</a:t>
            </a:r>
            <a:r>
              <a:rPr lang="en-US" dirty="0" smtClean="0"/>
              <a:t> se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bem</a:t>
            </a:r>
            <a:r>
              <a:rPr lang="en-US" dirty="0" smtClean="0"/>
              <a:t> </a:t>
            </a:r>
            <a:r>
              <a:rPr lang="en-US" dirty="0" err="1" smtClean="0"/>
              <a:t>sucedido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eu</a:t>
            </a:r>
            <a:r>
              <a:rPr lang="en-US" dirty="0" smtClean="0"/>
              <a:t> </a:t>
            </a:r>
            <a:r>
              <a:rPr lang="en-US" dirty="0" err="1" smtClean="0"/>
              <a:t>preciso</a:t>
            </a:r>
            <a:r>
              <a:rPr lang="en-US" dirty="0" smtClean="0"/>
              <a:t> </a:t>
            </a:r>
            <a:r>
              <a:rPr lang="en-US" dirty="0" err="1" smtClean="0"/>
              <a:t>definir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comparar</a:t>
            </a:r>
            <a:r>
              <a:rPr lang="en-US" dirty="0" smtClean="0"/>
              <a:t> um </a:t>
            </a:r>
            <a:r>
              <a:rPr lang="en-US" dirty="0" err="1" smtClean="0"/>
              <a:t>desenvolvimento</a:t>
            </a:r>
            <a:r>
              <a:rPr lang="en-US" dirty="0" smtClean="0"/>
              <a:t> </a:t>
            </a:r>
            <a:r>
              <a:rPr lang="en-US" dirty="0" err="1" smtClean="0"/>
              <a:t>empírico</a:t>
            </a:r>
            <a:r>
              <a:rPr lang="en-US" dirty="0" smtClean="0"/>
              <a:t> com outro?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334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25" y="1947028"/>
            <a:ext cx="8527232" cy="426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37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39" y="1587499"/>
            <a:ext cx="8967961" cy="438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2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Características</a:t>
            </a:r>
            <a:r>
              <a:rPr lang="en-US" dirty="0" smtClean="0"/>
              <a:t> da </a:t>
            </a:r>
            <a:r>
              <a:rPr lang="en-US" dirty="0" err="1" smtClean="0"/>
              <a:t>Agilidade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561" y="1371600"/>
            <a:ext cx="7313613" cy="4056062"/>
          </a:xfrm>
        </p:spPr>
        <p:txBody>
          <a:bodyPr/>
          <a:lstStyle/>
          <a:p>
            <a:r>
              <a:rPr lang="en-US" dirty="0" err="1" smtClean="0"/>
              <a:t>Comunicação</a:t>
            </a:r>
            <a:endParaRPr lang="en-US" dirty="0" smtClean="0"/>
          </a:p>
          <a:p>
            <a:r>
              <a:rPr lang="en-US" dirty="0" err="1" smtClean="0"/>
              <a:t>Simplicidade</a:t>
            </a:r>
            <a:endParaRPr lang="en-US" dirty="0" smtClean="0"/>
          </a:p>
          <a:p>
            <a:r>
              <a:rPr lang="en-US" dirty="0" smtClean="0"/>
              <a:t>Feedback</a:t>
            </a:r>
          </a:p>
          <a:p>
            <a:r>
              <a:rPr lang="en-US" dirty="0" err="1" smtClean="0"/>
              <a:t>Coragem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884" y="2535238"/>
            <a:ext cx="6578116" cy="43227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8561" y="5099475"/>
            <a:ext cx="1963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/>
              <a:t>Fonte</a:t>
            </a:r>
            <a:r>
              <a:rPr lang="en-US" sz="1100" dirty="0" smtClean="0"/>
              <a:t>: </a:t>
            </a:r>
            <a:r>
              <a:rPr lang="en-US" sz="1100" dirty="0" err="1" smtClean="0"/>
              <a:t>Exposição</a:t>
            </a:r>
            <a:r>
              <a:rPr lang="en-US" sz="1100" dirty="0" smtClean="0"/>
              <a:t> </a:t>
            </a:r>
            <a:r>
              <a:rPr lang="en-US" sz="1100" dirty="0" err="1" smtClean="0"/>
              <a:t>Fragmentos</a:t>
            </a:r>
            <a:r>
              <a:rPr lang="en-US" sz="1100" dirty="0" smtClean="0"/>
              <a:t> da </a:t>
            </a:r>
            <a:r>
              <a:rPr lang="en-US" sz="1100" dirty="0" err="1" smtClean="0"/>
              <a:t>Simplicidade</a:t>
            </a:r>
            <a:r>
              <a:rPr lang="en-US" sz="1100" dirty="0" smtClean="0"/>
              <a:t> do </a:t>
            </a:r>
            <a:r>
              <a:rPr lang="en-US" sz="1100" dirty="0" err="1" smtClean="0"/>
              <a:t>fotógrafo</a:t>
            </a:r>
            <a:r>
              <a:rPr lang="en-US" sz="1100" dirty="0" smtClean="0"/>
              <a:t>: Carlos </a:t>
            </a:r>
            <a:r>
              <a:rPr lang="en-US" sz="1100" dirty="0" err="1" smtClean="0"/>
              <a:t>Aliperti</a:t>
            </a:r>
            <a:endParaRPr lang="en-US" sz="1100" dirty="0" smtClean="0"/>
          </a:p>
          <a:p>
            <a:r>
              <a:rPr lang="en-US" sz="1100" dirty="0" err="1" smtClean="0"/>
              <a:t>Disponível</a:t>
            </a:r>
            <a:r>
              <a:rPr lang="en-US" sz="1100" dirty="0" smtClean="0"/>
              <a:t> </a:t>
            </a:r>
            <a:r>
              <a:rPr lang="en-US" sz="1100" dirty="0" err="1" smtClean="0"/>
              <a:t>em</a:t>
            </a:r>
            <a:r>
              <a:rPr lang="en-US" sz="1100" dirty="0" smtClean="0"/>
              <a:t>:</a:t>
            </a:r>
          </a:p>
          <a:p>
            <a:r>
              <a:rPr lang="en-US" sz="1100" dirty="0"/>
              <a:t>http://</a:t>
            </a:r>
            <a:r>
              <a:rPr lang="en-US" sz="1100" dirty="0" err="1"/>
              <a:t>www.juicysantos.com.br</a:t>
            </a:r>
            <a:r>
              <a:rPr lang="en-US" sz="1100" dirty="0"/>
              <a:t>/arte-e-design/</a:t>
            </a:r>
            <a:r>
              <a:rPr lang="en-US" sz="1100" dirty="0" err="1"/>
              <a:t>exposicao</a:t>
            </a:r>
            <a:r>
              <a:rPr lang="en-US" sz="1100" dirty="0"/>
              <a:t>-</a:t>
            </a:r>
            <a:r>
              <a:rPr lang="en-US" sz="1100" dirty="0" err="1"/>
              <a:t>fragmentos</a:t>
            </a:r>
            <a:r>
              <a:rPr lang="en-US" sz="1100" dirty="0"/>
              <a:t>-de-</a:t>
            </a:r>
            <a:r>
              <a:rPr lang="en-US" sz="1100" dirty="0" err="1"/>
              <a:t>simplicidade</a:t>
            </a:r>
            <a:r>
              <a:rPr lang="en-US" sz="1100" dirty="0"/>
              <a:t>-no-miss/</a:t>
            </a:r>
          </a:p>
        </p:txBody>
      </p:sp>
    </p:spTree>
    <p:extLst>
      <p:ext uri="{BB962C8B-B14F-4D97-AF65-F5344CB8AC3E}">
        <p14:creationId xmlns:p14="http://schemas.microsoft.com/office/powerpoint/2010/main" val="4104561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Iterativo</a:t>
            </a:r>
            <a:r>
              <a:rPr lang="en-US" dirty="0" smtClean="0"/>
              <a:t> e incremental</a:t>
            </a:r>
          </a:p>
          <a:p>
            <a:r>
              <a:rPr lang="en-US" dirty="0" err="1" smtClean="0"/>
              <a:t>Processo</a:t>
            </a:r>
            <a:r>
              <a:rPr lang="en-US" dirty="0" smtClean="0"/>
              <a:t> </a:t>
            </a:r>
            <a:r>
              <a:rPr lang="en-US" dirty="0" err="1" smtClean="0"/>
              <a:t>empírico</a:t>
            </a:r>
            <a:endParaRPr lang="en-US" dirty="0" smtClean="0"/>
          </a:p>
          <a:p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atitude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um </a:t>
            </a:r>
            <a:r>
              <a:rPr lang="en-US" dirty="0" err="1" smtClean="0"/>
              <a:t>processo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445" y="3670828"/>
            <a:ext cx="6143666" cy="31871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85333" y="6090797"/>
            <a:ext cx="1885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776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Entrega</a:t>
            </a:r>
            <a:r>
              <a:rPr lang="en-US" dirty="0"/>
              <a:t> </a:t>
            </a:r>
            <a:r>
              <a:rPr lang="en-US" dirty="0" err="1"/>
              <a:t>frequente</a:t>
            </a:r>
            <a:r>
              <a:rPr lang="en-US" dirty="0"/>
              <a:t> de </a:t>
            </a:r>
            <a:r>
              <a:rPr lang="en-US" dirty="0" err="1"/>
              <a:t>itens</a:t>
            </a:r>
            <a:r>
              <a:rPr lang="en-US" dirty="0"/>
              <a:t> com valor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smtClean="0"/>
              <a:t>o </a:t>
            </a:r>
            <a:r>
              <a:rPr lang="en-US" dirty="0" err="1" smtClean="0"/>
              <a:t>cliente</a:t>
            </a:r>
            <a:endParaRPr lang="en-US" dirty="0"/>
          </a:p>
          <a:p>
            <a:r>
              <a:rPr lang="en-US" dirty="0" err="1" smtClean="0"/>
              <a:t>Inspeção</a:t>
            </a:r>
            <a:r>
              <a:rPr lang="en-US" dirty="0" smtClean="0"/>
              <a:t> </a:t>
            </a:r>
            <a:r>
              <a:rPr lang="en-US" dirty="0"/>
              <a:t>e </a:t>
            </a:r>
            <a:r>
              <a:rPr lang="en-US" dirty="0" err="1"/>
              <a:t>adaptação</a:t>
            </a:r>
            <a:r>
              <a:rPr lang="en-US" dirty="0"/>
              <a:t> </a:t>
            </a:r>
            <a:r>
              <a:rPr lang="en-US" dirty="0" err="1"/>
              <a:t>em</a:t>
            </a:r>
            <a:r>
              <a:rPr lang="en-US" dirty="0"/>
              <a:t> loops de </a:t>
            </a:r>
            <a:r>
              <a:rPr lang="en-US" dirty="0" smtClean="0"/>
              <a:t>feedback</a:t>
            </a:r>
          </a:p>
          <a:p>
            <a:r>
              <a:rPr lang="en-US" dirty="0" smtClean="0"/>
              <a:t>O </a:t>
            </a:r>
            <a:r>
              <a:rPr lang="en-US" dirty="0" err="1"/>
              <a:t>negócio</a:t>
            </a:r>
            <a:r>
              <a:rPr lang="en-US" dirty="0"/>
              <a:t> define as </a:t>
            </a:r>
            <a:r>
              <a:rPr lang="en-US" dirty="0" err="1" smtClean="0"/>
              <a:t>prioridades</a:t>
            </a:r>
            <a:endParaRPr lang="en-US" dirty="0"/>
          </a:p>
          <a:p>
            <a:r>
              <a:rPr lang="en-US" dirty="0" smtClean="0"/>
              <a:t>A </a:t>
            </a:r>
            <a:r>
              <a:rPr lang="en-US" dirty="0" err="1"/>
              <a:t>equipe</a:t>
            </a:r>
            <a:r>
              <a:rPr lang="en-US" dirty="0"/>
              <a:t> se </a:t>
            </a:r>
            <a:r>
              <a:rPr lang="en-US" dirty="0" err="1"/>
              <a:t>autoorganiza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determinar</a:t>
            </a:r>
            <a:r>
              <a:rPr lang="en-US" dirty="0"/>
              <a:t> </a:t>
            </a:r>
            <a:r>
              <a:rPr lang="en-US" dirty="0" err="1"/>
              <a:t>qual</a:t>
            </a:r>
            <a:r>
              <a:rPr lang="en-US" dirty="0"/>
              <a:t> </a:t>
            </a:r>
            <a:r>
              <a:rPr lang="en-US" dirty="0" err="1"/>
              <a:t>é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dirty="0" err="1" smtClean="0"/>
              <a:t>melhor</a:t>
            </a:r>
            <a:r>
              <a:rPr lang="en-US" dirty="0" smtClean="0"/>
              <a:t> </a:t>
            </a:r>
            <a:r>
              <a:rPr lang="en-US" dirty="0"/>
              <a:t>forma de </a:t>
            </a:r>
            <a:r>
              <a:rPr lang="en-US" dirty="0" err="1"/>
              <a:t>entregar</a:t>
            </a:r>
            <a:r>
              <a:rPr lang="en-US" dirty="0"/>
              <a:t> a </a:t>
            </a:r>
            <a:r>
              <a:rPr lang="en-US" dirty="0" err="1"/>
              <a:t>desejos</a:t>
            </a:r>
            <a:r>
              <a:rPr lang="en-US" dirty="0"/>
              <a:t> de </a:t>
            </a:r>
            <a:r>
              <a:rPr lang="en-US" dirty="0" err="1" smtClean="0"/>
              <a:t>maior</a:t>
            </a:r>
            <a:r>
              <a:rPr lang="en-US" dirty="0"/>
              <a:t> </a:t>
            </a:r>
            <a:r>
              <a:rPr lang="en-US" dirty="0" err="1" smtClean="0"/>
              <a:t>prioridade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1368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Envolvidos</a:t>
            </a:r>
            <a:r>
              <a:rPr lang="en-US" dirty="0" smtClean="0"/>
              <a:t> no Scrum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5682"/>
            <a:ext cx="9144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685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353</TotalTime>
  <Words>249</Words>
  <Application>Microsoft Office PowerPoint</Application>
  <PresentationFormat>Apresentação na tela (4:3)</PresentationFormat>
  <Paragraphs>59</Paragraphs>
  <Slides>24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9" baseType="lpstr">
      <vt:lpstr>Arial</vt:lpstr>
      <vt:lpstr>Goudy Old Style</vt:lpstr>
      <vt:lpstr>Impact</vt:lpstr>
      <vt:lpstr>Rockwell</vt:lpstr>
      <vt:lpstr>Inkwell</vt:lpstr>
      <vt:lpstr>SCRUM</vt:lpstr>
      <vt:lpstr>O que já foi visto? </vt:lpstr>
      <vt:lpstr>Processos empíricos</vt:lpstr>
      <vt:lpstr>Tempo</vt:lpstr>
      <vt:lpstr>Apresentação do PowerPoint</vt:lpstr>
      <vt:lpstr>Características da Agilidade</vt:lpstr>
      <vt:lpstr>Scrum</vt:lpstr>
      <vt:lpstr>Scrum</vt:lpstr>
      <vt:lpstr>Envolvidos no Scrum</vt:lpstr>
      <vt:lpstr>Framewok Padrão</vt:lpstr>
      <vt:lpstr>Elementos do Scrum</vt:lpstr>
      <vt:lpstr>Apresentação do PowerPoint</vt:lpstr>
      <vt:lpstr>Esse ciclo tem relação com o PDCA?</vt:lpstr>
      <vt:lpstr>Apresentação do PowerPoint</vt:lpstr>
      <vt:lpstr>O que é um release de software?</vt:lpstr>
      <vt:lpstr>Release Plan</vt:lpstr>
      <vt:lpstr>Influências do SCRUM</vt:lpstr>
      <vt:lpstr>Influências do SCRUM</vt:lpstr>
      <vt:lpstr>Apresentação do PowerPoint</vt:lpstr>
      <vt:lpstr>Apresentação do PowerPoint</vt:lpstr>
      <vt:lpstr>3 Pilares do Scrum</vt:lpstr>
      <vt:lpstr>Kanban</vt:lpstr>
      <vt:lpstr>Conceito de Pronto</vt:lpstr>
      <vt:lpstr>Burndown Chart</vt:lpstr>
    </vt:vector>
  </TitlesOfParts>
  <Company>asdas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SCRUM</dc:title>
  <dc:creator>sdas dsad</dc:creator>
  <cp:lastModifiedBy>Lilian Simao Oliveira</cp:lastModifiedBy>
  <cp:revision>13</cp:revision>
  <dcterms:created xsi:type="dcterms:W3CDTF">2015-03-05T14:53:03Z</dcterms:created>
  <dcterms:modified xsi:type="dcterms:W3CDTF">2015-03-12T20:48:06Z</dcterms:modified>
</cp:coreProperties>
</file>